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31" r:id="rId50"/>
    <p:sldId id="432" r:id="rId51"/>
    <p:sldId id="433" r:id="rId52"/>
    <p:sldId id="434" r:id="rId53"/>
    <p:sldId id="435" r:id="rId54"/>
    <p:sldId id="436" r:id="rId55"/>
    <p:sldId id="437" r:id="rId56"/>
    <p:sldId id="455" r:id="rId57"/>
    <p:sldId id="443" r:id="rId58"/>
    <p:sldId id="305" r:id="rId59"/>
    <p:sldId id="402" r:id="rId60"/>
    <p:sldId id="401" r:id="rId61"/>
    <p:sldId id="405" r:id="rId62"/>
    <p:sldId id="403" r:id="rId63"/>
    <p:sldId id="407" r:id="rId64"/>
    <p:sldId id="411" r:id="rId65"/>
    <p:sldId id="412" r:id="rId66"/>
    <p:sldId id="414" r:id="rId67"/>
    <p:sldId id="415" r:id="rId68"/>
    <p:sldId id="404" r:id="rId69"/>
    <p:sldId id="406" r:id="rId70"/>
    <p:sldId id="442" r:id="rId71"/>
    <p:sldId id="409" r:id="rId72"/>
    <p:sldId id="410" r:id="rId73"/>
    <p:sldId id="446" r:id="rId74"/>
    <p:sldId id="355" r:id="rId75"/>
    <p:sldId id="354" r:id="rId76"/>
    <p:sldId id="350" r:id="rId77"/>
    <p:sldId id="357" r:id="rId78"/>
    <p:sldId id="360" r:id="rId79"/>
    <p:sldId id="266" r:id="rId80"/>
    <p:sldId id="270" r:id="rId81"/>
    <p:sldId id="271" r:id="rId82"/>
    <p:sldId id="272" r:id="rId83"/>
    <p:sldId id="273" r:id="rId84"/>
    <p:sldId id="274" r:id="rId85"/>
    <p:sldId id="413" r:id="rId86"/>
    <p:sldId id="42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4759"/>
  </p:normalViewPr>
  <p:slideViewPr>
    <p:cSldViewPr snapToGrid="0" snapToObjects="1" showGuides="1">
      <p:cViewPr varScale="1">
        <p:scale>
          <a:sx n="94" d="100"/>
          <a:sy n="94" d="100"/>
        </p:scale>
        <p:origin x="224"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75</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76</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7/19/19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7/19/19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7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8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potentially impact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dirty="0">
                <a:solidFill>
                  <a:srgbClr val="009051"/>
                </a:solidFill>
              </a:rPr>
              <a:t>Rubisco carboxylation rate</a:t>
            </a:r>
            <a:r>
              <a:rPr lang="en-US" sz="3600" dirty="0">
                <a:solidFill>
                  <a:srgbClr val="011893"/>
                </a:solidFill>
              </a:rPr>
              <a:t> or </a:t>
            </a:r>
            <a:r>
              <a:rPr lang="en-US" sz="3600" b="1"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4000" dirty="0">
                <a:solidFill>
                  <a:srgbClr val="011893"/>
                </a:solidFill>
              </a:rPr>
              <a:t>Question 2: </a:t>
            </a:r>
            <a:r>
              <a:rPr lang="en-US" sz="4000" dirty="0"/>
              <a:t>How will photosynthesis acclimate to future conditions?</a:t>
            </a:r>
            <a:br>
              <a:rPr lang="en-US" sz="4000" dirty="0"/>
            </a:br>
            <a:br>
              <a:rPr lang="en-US" sz="4000" dirty="0"/>
            </a:br>
            <a:r>
              <a:rPr lang="en-US" sz="4000" dirty="0">
                <a:solidFill>
                  <a:srgbClr val="011893"/>
                </a:solidFill>
              </a:rPr>
              <a:t>Photosynthesis will increase and per-leaf-area nutrient use will decrease</a:t>
            </a:r>
            <a:endParaRPr lang="en-US" sz="4000" dirty="0"/>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Nutrient addition does not explain leaf N globally</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192418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dirty="0">
                <a:solidFill>
                  <a:srgbClr val="011893"/>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dirty="0">
                <a:solidFill>
                  <a:srgbClr val="011893"/>
                </a:solidFill>
              </a:rPr>
              <a:t>C</a:t>
            </a:r>
            <a:r>
              <a:rPr lang="en-US" baseline="-25000" dirty="0">
                <a:solidFill>
                  <a:srgbClr val="011893"/>
                </a:solidFill>
              </a:rPr>
              <a:t>4</a:t>
            </a:r>
            <a:r>
              <a:rPr lang="en-US" dirty="0">
                <a:solidFill>
                  <a:srgbClr val="011893"/>
                </a:solidFill>
              </a:rPr>
              <a:t> is better in hot, dry, high light, low CO</a:t>
            </a:r>
            <a:r>
              <a:rPr lang="en-US" baseline="-25000" dirty="0">
                <a:solidFill>
                  <a:srgbClr val="011893"/>
                </a:solidFill>
              </a:rPr>
              <a:t>2</a:t>
            </a:r>
            <a:r>
              <a:rPr lang="en-US" dirty="0">
                <a:solidFill>
                  <a:srgbClr val="011893"/>
                </a:solidFill>
              </a:rPr>
              <a:t> environments</a:t>
            </a:r>
            <a:endParaRPr lang="en-US"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model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2807</Words>
  <Application>Microsoft Macintosh PowerPoint</Application>
  <PresentationFormat>Widescreen</PresentationFormat>
  <Paragraphs>346</Paragraphs>
  <Slides>86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Cambria Math</vt:lpstr>
      <vt:lpstr>Mangal</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potentially impact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Nutrient addition does not explain leaf N globally</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94</cp:revision>
  <dcterms:created xsi:type="dcterms:W3CDTF">2019-07-15T15:11:58Z</dcterms:created>
  <dcterms:modified xsi:type="dcterms:W3CDTF">2019-07-19T22:08:29Z</dcterms:modified>
</cp:coreProperties>
</file>